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0" r:id="rId2"/>
    <p:sldId id="268" r:id="rId3"/>
    <p:sldId id="310" r:id="rId4"/>
    <p:sldId id="256" r:id="rId5"/>
    <p:sldId id="295" r:id="rId6"/>
    <p:sldId id="287" r:id="rId7"/>
    <p:sldId id="303" r:id="rId8"/>
    <p:sldId id="304" r:id="rId9"/>
    <p:sldId id="305" r:id="rId10"/>
    <p:sldId id="306" r:id="rId11"/>
    <p:sldId id="307" r:id="rId12"/>
    <p:sldId id="308" r:id="rId13"/>
    <p:sldId id="309" r:id="rId14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12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313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cap" initials="Y" lastIdx="17" clrIdx="0">
    <p:extLst>
      <p:ext uri="{19B8F6BF-5375-455C-9EA6-DF929625EA0E}">
        <p15:presenceInfo xmlns:p15="http://schemas.microsoft.com/office/powerpoint/2012/main" userId="Ycap" providerId="None"/>
      </p:ext>
    </p:extLst>
  </p:cmAuthor>
  <p:cmAuthor id="2" name="Simon Klinga" initials="SK" lastIdx="3" clrIdx="1">
    <p:extLst>
      <p:ext uri="{19B8F6BF-5375-455C-9EA6-DF929625EA0E}">
        <p15:presenceInfo xmlns:p15="http://schemas.microsoft.com/office/powerpoint/2012/main" userId="S-1-5-21-2909367767-2122954179-1336380691-701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7F00"/>
    <a:srgbClr val="A2A439"/>
    <a:srgbClr val="E5A3AB"/>
    <a:srgbClr val="000000"/>
    <a:srgbClr val="FFFFFF"/>
    <a:srgbClr val="C6DFA5"/>
    <a:srgbClr val="EFA6AD"/>
    <a:srgbClr val="B5E7CE"/>
    <a:srgbClr val="A5CF94"/>
    <a:srgbClr val="DEE3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3" autoAdjust="0"/>
    <p:restoredTop sz="94660"/>
  </p:normalViewPr>
  <p:slideViewPr>
    <p:cSldViewPr snapToGrid="0">
      <p:cViewPr varScale="1">
        <p:scale>
          <a:sx n="86" d="100"/>
          <a:sy n="86" d="100"/>
        </p:scale>
        <p:origin x="720" y="96"/>
      </p:cViewPr>
      <p:guideLst>
        <p:guide pos="3120"/>
        <p:guide orient="horz" pos="2160"/>
        <p:guide orient="horz" pos="31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20T23:39:20.681" idx="12">
    <p:pos x="8347" y="-180"/>
    <p:text>Rubriksättningen?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B41F8-61C8-4534-8F1D-06F56EF16CC9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ABA2E-FAA3-492D-9B60-643E05F58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069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BA2E-FAA3-492D-9B60-643E05F5834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81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BA2E-FAA3-492D-9B60-643E05F5834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580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BA2E-FAA3-492D-9B60-643E05F5834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030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BA2E-FAA3-492D-9B60-643E05F5834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192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BA2E-FAA3-492D-9B60-643E05F5834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353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BA2E-FAA3-492D-9B60-643E05F5834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021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5"/>
          <p:cNvSpPr/>
          <p:nvPr/>
        </p:nvSpPr>
        <p:spPr>
          <a:xfrm>
            <a:off x="-1130934" y="2019389"/>
            <a:ext cx="780000" cy="720000"/>
          </a:xfrm>
          <a:custGeom>
            <a:avLst/>
            <a:gdLst/>
            <a:ahLst/>
            <a:cxnLst/>
            <a:rect l="l" t="t" r="r" b="b"/>
            <a:pathLst>
              <a:path w="2027554" h="3528060">
                <a:moveTo>
                  <a:pt x="0" y="3527996"/>
                </a:moveTo>
                <a:lnTo>
                  <a:pt x="2027440" y="3527996"/>
                </a:lnTo>
                <a:lnTo>
                  <a:pt x="2027440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rgbClr val="A6CCCF"/>
          </a:solidFill>
        </p:spPr>
        <p:txBody>
          <a:bodyPr wrap="square" lIns="0" tIns="0" rIns="0" bIns="0" rtlCol="0"/>
          <a:lstStyle/>
          <a:p>
            <a:r>
              <a:rPr lang="sv-SE" sz="1192" dirty="0">
                <a:solidFill>
                  <a:srgbClr val="000000"/>
                </a:solidFill>
              </a:rPr>
              <a:t>166</a:t>
            </a:r>
          </a:p>
          <a:p>
            <a:r>
              <a:rPr lang="sv-SE" sz="1192" dirty="0">
                <a:solidFill>
                  <a:srgbClr val="000000"/>
                </a:solidFill>
              </a:rPr>
              <a:t>204</a:t>
            </a:r>
          </a:p>
          <a:p>
            <a:r>
              <a:rPr lang="sv-SE" sz="1192" dirty="0">
                <a:solidFill>
                  <a:srgbClr val="000000"/>
                </a:solidFill>
              </a:rPr>
              <a:t>207</a:t>
            </a:r>
            <a:endParaRPr sz="1192" dirty="0">
              <a:solidFill>
                <a:srgbClr val="000000"/>
              </a:solidFill>
            </a:endParaRPr>
          </a:p>
        </p:txBody>
      </p:sp>
      <p:sp>
        <p:nvSpPr>
          <p:cNvPr id="9" name="object 6"/>
          <p:cNvSpPr/>
          <p:nvPr/>
        </p:nvSpPr>
        <p:spPr>
          <a:xfrm>
            <a:off x="-1130934" y="1280175"/>
            <a:ext cx="780000" cy="720000"/>
          </a:xfrm>
          <a:custGeom>
            <a:avLst/>
            <a:gdLst/>
            <a:ahLst/>
            <a:cxnLst/>
            <a:rect l="l" t="t" r="r" b="b"/>
            <a:pathLst>
              <a:path w="2027555" h="3528060">
                <a:moveTo>
                  <a:pt x="0" y="3527996"/>
                </a:moveTo>
                <a:lnTo>
                  <a:pt x="2027440" y="3527996"/>
                </a:lnTo>
                <a:lnTo>
                  <a:pt x="2027440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rgbClr val="4FA1C4"/>
          </a:solidFill>
        </p:spPr>
        <p:txBody>
          <a:bodyPr wrap="square" lIns="0" tIns="0" rIns="0" bIns="0" rtlCol="0"/>
          <a:lstStyle/>
          <a:p>
            <a:r>
              <a:rPr lang="sv-SE" sz="1192" dirty="0">
                <a:solidFill>
                  <a:srgbClr val="000000"/>
                </a:solidFill>
              </a:rPr>
              <a:t>79</a:t>
            </a:r>
          </a:p>
          <a:p>
            <a:r>
              <a:rPr lang="sv-SE" sz="1192" baseline="0" dirty="0">
                <a:solidFill>
                  <a:srgbClr val="000000"/>
                </a:solidFill>
              </a:rPr>
              <a:t>161</a:t>
            </a:r>
          </a:p>
          <a:p>
            <a:r>
              <a:rPr lang="sv-SE" sz="1192" baseline="0" dirty="0">
                <a:solidFill>
                  <a:srgbClr val="000000"/>
                </a:solidFill>
              </a:rPr>
              <a:t>196</a:t>
            </a:r>
            <a:endParaRPr sz="1192" dirty="0">
              <a:solidFill>
                <a:srgbClr val="000000"/>
              </a:solidFill>
            </a:endParaRPr>
          </a:p>
        </p:txBody>
      </p:sp>
      <p:sp>
        <p:nvSpPr>
          <p:cNvPr id="10" name="object 7"/>
          <p:cNvSpPr/>
          <p:nvPr/>
        </p:nvSpPr>
        <p:spPr>
          <a:xfrm>
            <a:off x="-1130934" y="4237032"/>
            <a:ext cx="780000" cy="720000"/>
          </a:xfrm>
          <a:custGeom>
            <a:avLst/>
            <a:gdLst/>
            <a:ahLst/>
            <a:cxnLst/>
            <a:rect l="l" t="t" r="r" b="b"/>
            <a:pathLst>
              <a:path w="2027554" h="3528059">
                <a:moveTo>
                  <a:pt x="0" y="3527996"/>
                </a:moveTo>
                <a:lnTo>
                  <a:pt x="2027440" y="3527996"/>
                </a:lnTo>
                <a:lnTo>
                  <a:pt x="2027440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rgbClr val="EA7C8D"/>
          </a:solidFill>
        </p:spPr>
        <p:txBody>
          <a:bodyPr wrap="square" lIns="0" tIns="0" rIns="0" bIns="0" rtlCol="0"/>
          <a:lstStyle/>
          <a:p>
            <a:r>
              <a:rPr lang="sv-SE" sz="1192" dirty="0">
                <a:solidFill>
                  <a:srgbClr val="000000"/>
                </a:solidFill>
              </a:rPr>
              <a:t>234</a:t>
            </a:r>
          </a:p>
          <a:p>
            <a:r>
              <a:rPr lang="sv-SE" sz="1192" dirty="0">
                <a:solidFill>
                  <a:srgbClr val="000000"/>
                </a:solidFill>
              </a:rPr>
              <a:t>124</a:t>
            </a:r>
          </a:p>
          <a:p>
            <a:r>
              <a:rPr lang="sv-SE" sz="1192" dirty="0">
                <a:solidFill>
                  <a:srgbClr val="000000"/>
                </a:solidFill>
              </a:rPr>
              <a:t>141</a:t>
            </a:r>
            <a:endParaRPr sz="1192" dirty="0">
              <a:solidFill>
                <a:srgbClr val="000000"/>
              </a:solidFill>
            </a:endParaRPr>
          </a:p>
        </p:txBody>
      </p:sp>
      <p:sp>
        <p:nvSpPr>
          <p:cNvPr id="11" name="object 13"/>
          <p:cNvSpPr/>
          <p:nvPr/>
        </p:nvSpPr>
        <p:spPr>
          <a:xfrm>
            <a:off x="-1130934" y="2758603"/>
            <a:ext cx="780000" cy="720000"/>
          </a:xfrm>
          <a:custGeom>
            <a:avLst/>
            <a:gdLst/>
            <a:ahLst/>
            <a:cxnLst/>
            <a:rect l="l" t="t" r="r" b="b"/>
            <a:pathLst>
              <a:path w="2027554" h="3528060">
                <a:moveTo>
                  <a:pt x="0" y="3527996"/>
                </a:moveTo>
                <a:lnTo>
                  <a:pt x="2027440" y="3527996"/>
                </a:lnTo>
                <a:lnTo>
                  <a:pt x="2027440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rgbClr val="A9CE7D"/>
          </a:solidFill>
        </p:spPr>
        <p:txBody>
          <a:bodyPr wrap="square" lIns="0" tIns="0" rIns="0" bIns="0" rtlCol="0"/>
          <a:lstStyle/>
          <a:p>
            <a:r>
              <a:rPr lang="sv-SE" sz="1192" dirty="0">
                <a:solidFill>
                  <a:srgbClr val="000000"/>
                </a:solidFill>
              </a:rPr>
              <a:t>169</a:t>
            </a:r>
          </a:p>
          <a:p>
            <a:r>
              <a:rPr lang="sv-SE" sz="1192" dirty="0">
                <a:solidFill>
                  <a:srgbClr val="000000"/>
                </a:solidFill>
              </a:rPr>
              <a:t>206</a:t>
            </a:r>
          </a:p>
          <a:p>
            <a:r>
              <a:rPr lang="sv-SE" sz="1192" dirty="0">
                <a:solidFill>
                  <a:srgbClr val="000000"/>
                </a:solidFill>
              </a:rPr>
              <a:t>125</a:t>
            </a:r>
            <a:endParaRPr sz="1192" dirty="0">
              <a:solidFill>
                <a:srgbClr val="000000"/>
              </a:solidFill>
            </a:endParaRPr>
          </a:p>
        </p:txBody>
      </p:sp>
      <p:sp>
        <p:nvSpPr>
          <p:cNvPr id="12" name="object 17"/>
          <p:cNvSpPr/>
          <p:nvPr/>
        </p:nvSpPr>
        <p:spPr>
          <a:xfrm>
            <a:off x="-1130934" y="3497817"/>
            <a:ext cx="780000" cy="720000"/>
          </a:xfrm>
          <a:custGeom>
            <a:avLst/>
            <a:gdLst/>
            <a:ahLst/>
            <a:cxnLst/>
            <a:rect l="l" t="t" r="r" b="b"/>
            <a:pathLst>
              <a:path w="2027554" h="3528059">
                <a:moveTo>
                  <a:pt x="0" y="3527996"/>
                </a:moveTo>
                <a:lnTo>
                  <a:pt x="2027440" y="3527996"/>
                </a:lnTo>
                <a:lnTo>
                  <a:pt x="2027440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rgbClr val="FAC952"/>
          </a:solidFill>
        </p:spPr>
        <p:txBody>
          <a:bodyPr wrap="square" lIns="0" tIns="0" rIns="0" bIns="0" rtlCol="0"/>
          <a:lstStyle/>
          <a:p>
            <a:r>
              <a:rPr lang="sv-SE" sz="1192" dirty="0">
                <a:solidFill>
                  <a:srgbClr val="000000"/>
                </a:solidFill>
              </a:rPr>
              <a:t>250</a:t>
            </a:r>
          </a:p>
          <a:p>
            <a:r>
              <a:rPr lang="sv-SE" sz="1192" dirty="0">
                <a:solidFill>
                  <a:srgbClr val="000000"/>
                </a:solidFill>
              </a:rPr>
              <a:t>201</a:t>
            </a:r>
          </a:p>
          <a:p>
            <a:r>
              <a:rPr lang="sv-SE" sz="1192" dirty="0">
                <a:solidFill>
                  <a:srgbClr val="000000"/>
                </a:solidFill>
              </a:rPr>
              <a:t>82</a:t>
            </a:r>
            <a:endParaRPr sz="119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564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/>
          <p:cNvSpPr/>
          <p:nvPr userDrawn="1"/>
        </p:nvSpPr>
        <p:spPr>
          <a:xfrm>
            <a:off x="-1130934" y="2019389"/>
            <a:ext cx="780000" cy="720000"/>
          </a:xfrm>
          <a:custGeom>
            <a:avLst/>
            <a:gdLst/>
            <a:ahLst/>
            <a:cxnLst/>
            <a:rect l="l" t="t" r="r" b="b"/>
            <a:pathLst>
              <a:path w="2027554" h="3528060">
                <a:moveTo>
                  <a:pt x="0" y="3527996"/>
                </a:moveTo>
                <a:lnTo>
                  <a:pt x="2027440" y="3527996"/>
                </a:lnTo>
                <a:lnTo>
                  <a:pt x="2027440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rgbClr val="A6CCCF"/>
          </a:solidFill>
        </p:spPr>
        <p:txBody>
          <a:bodyPr wrap="square" lIns="0" tIns="0" rIns="0" bIns="0" rtlCol="0"/>
          <a:lstStyle/>
          <a:p>
            <a:r>
              <a:rPr lang="sv-SE" sz="1192" dirty="0">
                <a:solidFill>
                  <a:srgbClr val="000000"/>
                </a:solidFill>
              </a:rPr>
              <a:t>166</a:t>
            </a:r>
          </a:p>
          <a:p>
            <a:r>
              <a:rPr lang="sv-SE" sz="1192" dirty="0">
                <a:solidFill>
                  <a:srgbClr val="000000"/>
                </a:solidFill>
              </a:rPr>
              <a:t>204</a:t>
            </a:r>
          </a:p>
          <a:p>
            <a:r>
              <a:rPr lang="sv-SE" sz="1192" dirty="0">
                <a:solidFill>
                  <a:srgbClr val="000000"/>
                </a:solidFill>
              </a:rPr>
              <a:t>207</a:t>
            </a:r>
            <a:endParaRPr sz="1192" dirty="0">
              <a:solidFill>
                <a:srgbClr val="000000"/>
              </a:solidFill>
            </a:endParaRPr>
          </a:p>
        </p:txBody>
      </p:sp>
      <p:sp>
        <p:nvSpPr>
          <p:cNvPr id="10" name="object 6"/>
          <p:cNvSpPr/>
          <p:nvPr userDrawn="1"/>
        </p:nvSpPr>
        <p:spPr>
          <a:xfrm>
            <a:off x="-1130934" y="1280175"/>
            <a:ext cx="780000" cy="720000"/>
          </a:xfrm>
          <a:custGeom>
            <a:avLst/>
            <a:gdLst/>
            <a:ahLst/>
            <a:cxnLst/>
            <a:rect l="l" t="t" r="r" b="b"/>
            <a:pathLst>
              <a:path w="2027555" h="3528060">
                <a:moveTo>
                  <a:pt x="0" y="3527996"/>
                </a:moveTo>
                <a:lnTo>
                  <a:pt x="2027440" y="3527996"/>
                </a:lnTo>
                <a:lnTo>
                  <a:pt x="2027440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rgbClr val="4FA1C4"/>
          </a:solidFill>
        </p:spPr>
        <p:txBody>
          <a:bodyPr wrap="square" lIns="0" tIns="0" rIns="0" bIns="0" rtlCol="0"/>
          <a:lstStyle/>
          <a:p>
            <a:r>
              <a:rPr lang="sv-SE" sz="1192" dirty="0">
                <a:solidFill>
                  <a:srgbClr val="000000"/>
                </a:solidFill>
              </a:rPr>
              <a:t>79</a:t>
            </a:r>
          </a:p>
          <a:p>
            <a:r>
              <a:rPr lang="sv-SE" sz="1192" baseline="0" dirty="0">
                <a:solidFill>
                  <a:srgbClr val="000000"/>
                </a:solidFill>
              </a:rPr>
              <a:t>161</a:t>
            </a:r>
          </a:p>
          <a:p>
            <a:r>
              <a:rPr lang="sv-SE" sz="1192" baseline="0" dirty="0">
                <a:solidFill>
                  <a:srgbClr val="000000"/>
                </a:solidFill>
              </a:rPr>
              <a:t>196</a:t>
            </a:r>
            <a:endParaRPr sz="1192" dirty="0">
              <a:solidFill>
                <a:srgbClr val="000000"/>
              </a:solidFill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-1130934" y="4237032"/>
            <a:ext cx="780000" cy="720000"/>
          </a:xfrm>
          <a:custGeom>
            <a:avLst/>
            <a:gdLst/>
            <a:ahLst/>
            <a:cxnLst/>
            <a:rect l="l" t="t" r="r" b="b"/>
            <a:pathLst>
              <a:path w="2027554" h="3528059">
                <a:moveTo>
                  <a:pt x="0" y="3527996"/>
                </a:moveTo>
                <a:lnTo>
                  <a:pt x="2027440" y="3527996"/>
                </a:lnTo>
                <a:lnTo>
                  <a:pt x="2027440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rgbClr val="EA7C8D"/>
          </a:solidFill>
        </p:spPr>
        <p:txBody>
          <a:bodyPr wrap="square" lIns="0" tIns="0" rIns="0" bIns="0" rtlCol="0"/>
          <a:lstStyle/>
          <a:p>
            <a:r>
              <a:rPr lang="sv-SE" sz="1192" dirty="0">
                <a:solidFill>
                  <a:srgbClr val="000000"/>
                </a:solidFill>
              </a:rPr>
              <a:t>234</a:t>
            </a:r>
          </a:p>
          <a:p>
            <a:r>
              <a:rPr lang="sv-SE" sz="1192" dirty="0">
                <a:solidFill>
                  <a:srgbClr val="000000"/>
                </a:solidFill>
              </a:rPr>
              <a:t>124</a:t>
            </a:r>
          </a:p>
          <a:p>
            <a:r>
              <a:rPr lang="sv-SE" sz="1192" dirty="0">
                <a:solidFill>
                  <a:srgbClr val="000000"/>
                </a:solidFill>
              </a:rPr>
              <a:t>141</a:t>
            </a:r>
            <a:endParaRPr sz="1192" dirty="0">
              <a:solidFill>
                <a:srgbClr val="000000"/>
              </a:solidFill>
            </a:endParaRPr>
          </a:p>
        </p:txBody>
      </p:sp>
      <p:sp>
        <p:nvSpPr>
          <p:cNvPr id="12" name="object 13"/>
          <p:cNvSpPr/>
          <p:nvPr userDrawn="1"/>
        </p:nvSpPr>
        <p:spPr>
          <a:xfrm>
            <a:off x="-1130934" y="2758603"/>
            <a:ext cx="780000" cy="720000"/>
          </a:xfrm>
          <a:custGeom>
            <a:avLst/>
            <a:gdLst/>
            <a:ahLst/>
            <a:cxnLst/>
            <a:rect l="l" t="t" r="r" b="b"/>
            <a:pathLst>
              <a:path w="2027554" h="3528060">
                <a:moveTo>
                  <a:pt x="0" y="3527996"/>
                </a:moveTo>
                <a:lnTo>
                  <a:pt x="2027440" y="3527996"/>
                </a:lnTo>
                <a:lnTo>
                  <a:pt x="2027440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rgbClr val="A9CE7D"/>
          </a:solidFill>
        </p:spPr>
        <p:txBody>
          <a:bodyPr wrap="square" lIns="0" tIns="0" rIns="0" bIns="0" rtlCol="0"/>
          <a:lstStyle/>
          <a:p>
            <a:r>
              <a:rPr lang="sv-SE" sz="1192" dirty="0">
                <a:solidFill>
                  <a:srgbClr val="000000"/>
                </a:solidFill>
              </a:rPr>
              <a:t>169</a:t>
            </a:r>
          </a:p>
          <a:p>
            <a:r>
              <a:rPr lang="sv-SE" sz="1192" dirty="0">
                <a:solidFill>
                  <a:srgbClr val="000000"/>
                </a:solidFill>
              </a:rPr>
              <a:t>206</a:t>
            </a:r>
          </a:p>
          <a:p>
            <a:r>
              <a:rPr lang="sv-SE" sz="1192" dirty="0">
                <a:solidFill>
                  <a:srgbClr val="000000"/>
                </a:solidFill>
              </a:rPr>
              <a:t>125</a:t>
            </a:r>
            <a:endParaRPr sz="1192" dirty="0">
              <a:solidFill>
                <a:srgbClr val="000000"/>
              </a:solidFill>
            </a:endParaRPr>
          </a:p>
        </p:txBody>
      </p:sp>
      <p:sp>
        <p:nvSpPr>
          <p:cNvPr id="13" name="object 17"/>
          <p:cNvSpPr/>
          <p:nvPr userDrawn="1"/>
        </p:nvSpPr>
        <p:spPr>
          <a:xfrm>
            <a:off x="-1130934" y="3497817"/>
            <a:ext cx="780000" cy="720000"/>
          </a:xfrm>
          <a:custGeom>
            <a:avLst/>
            <a:gdLst/>
            <a:ahLst/>
            <a:cxnLst/>
            <a:rect l="l" t="t" r="r" b="b"/>
            <a:pathLst>
              <a:path w="2027554" h="3528059">
                <a:moveTo>
                  <a:pt x="0" y="3527996"/>
                </a:moveTo>
                <a:lnTo>
                  <a:pt x="2027440" y="3527996"/>
                </a:lnTo>
                <a:lnTo>
                  <a:pt x="2027440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rgbClr val="FAC952"/>
          </a:solidFill>
        </p:spPr>
        <p:txBody>
          <a:bodyPr wrap="square" lIns="0" tIns="0" rIns="0" bIns="0" rtlCol="0"/>
          <a:lstStyle/>
          <a:p>
            <a:r>
              <a:rPr lang="sv-SE" sz="1192" dirty="0">
                <a:solidFill>
                  <a:srgbClr val="000000"/>
                </a:solidFill>
              </a:rPr>
              <a:t>250</a:t>
            </a:r>
          </a:p>
          <a:p>
            <a:r>
              <a:rPr lang="sv-SE" sz="1192" dirty="0">
                <a:solidFill>
                  <a:srgbClr val="000000"/>
                </a:solidFill>
              </a:rPr>
              <a:t>201</a:t>
            </a:r>
          </a:p>
          <a:p>
            <a:r>
              <a:rPr lang="sv-SE" sz="1192" dirty="0">
                <a:solidFill>
                  <a:srgbClr val="000000"/>
                </a:solidFill>
              </a:rPr>
              <a:t>82</a:t>
            </a:r>
            <a:endParaRPr sz="1192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9266237" y="6391275"/>
            <a:ext cx="639763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FD5D5B6-1407-4DE7-9B32-64381BFFCD11}" type="slidenum">
              <a:rPr lang="en-GB" sz="975" smtClean="0">
                <a:solidFill>
                  <a:sysClr val="windowText" lastClr="000000"/>
                </a:solidFill>
                <a:latin typeface="Flama" pitchFamily="50" charset="0"/>
              </a:rPr>
              <a:t>‹#›</a:t>
            </a:fld>
            <a:endParaRPr lang="en-GB" sz="975" dirty="0">
              <a:solidFill>
                <a:sysClr val="windowText" lastClr="000000"/>
              </a:solidFill>
              <a:latin typeface="Fl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10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120" userDrawn="1">
          <p15:clr>
            <a:srgbClr val="F26B43"/>
          </p15:clr>
        </p15:guide>
        <p15:guide id="2" pos="3219" userDrawn="1">
          <p15:clr>
            <a:srgbClr val="F26B43"/>
          </p15:clr>
        </p15:guide>
        <p15:guide id="3" pos="3021" userDrawn="1">
          <p15:clr>
            <a:srgbClr val="F26B43"/>
          </p15:clr>
        </p15:guide>
        <p15:guide id="4" pos="270" userDrawn="1">
          <p15:clr>
            <a:srgbClr val="F26B43"/>
          </p15:clr>
        </p15:guide>
        <p15:guide id="5" pos="1695" userDrawn="1">
          <p15:clr>
            <a:srgbClr val="F26B43"/>
          </p15:clr>
        </p15:guide>
        <p15:guide id="7" pos="5970" userDrawn="1">
          <p15:clr>
            <a:srgbClr val="F26B43"/>
          </p15:clr>
        </p15:guide>
        <p15:guide id="8" pos="1793" userDrawn="1">
          <p15:clr>
            <a:srgbClr val="F26B43"/>
          </p15:clr>
        </p15:guide>
        <p15:guide id="9" pos="1597" userDrawn="1">
          <p15:clr>
            <a:srgbClr val="F26B43"/>
          </p15:clr>
        </p15:guide>
        <p15:guide id="10" pos="4447" userDrawn="1">
          <p15:clr>
            <a:srgbClr val="F26B43"/>
          </p15:clr>
        </p15:guide>
        <p15:guide id="11" pos="4545" userDrawn="1">
          <p15:clr>
            <a:srgbClr val="F26B43"/>
          </p15:clr>
        </p15:guide>
        <p15:guide id="12" pos="4643" userDrawn="1">
          <p15:clr>
            <a:srgbClr val="F26B43"/>
          </p15:clr>
        </p15:guide>
        <p15:guide id="13" orient="horz" pos="2319" userDrawn="1">
          <p15:clr>
            <a:srgbClr val="F26B43"/>
          </p15:clr>
        </p15:guide>
        <p15:guide id="15" orient="horz" pos="799" userDrawn="1">
          <p15:clr>
            <a:srgbClr val="F26B43"/>
          </p15:clr>
        </p15:guide>
        <p15:guide id="16" orient="horz" pos="278" userDrawn="1">
          <p15:clr>
            <a:srgbClr val="F26B43"/>
          </p15:clr>
        </p15:guide>
        <p15:guide id="17" orient="horz" pos="981" userDrawn="1">
          <p15:clr>
            <a:srgbClr val="F26B43"/>
          </p15:clr>
        </p15:guide>
        <p15:guide id="18" orient="horz" pos="3997" userDrawn="1">
          <p15:clr>
            <a:srgbClr val="F26B43"/>
          </p15:clr>
        </p15:guide>
        <p15:guide id="19" orient="horz" pos="3838" userDrawn="1">
          <p15:clr>
            <a:srgbClr val="F26B43"/>
          </p15:clr>
        </p15:guide>
        <p15:guide id="20" orient="horz" pos="2409" userDrawn="1">
          <p15:clr>
            <a:srgbClr val="F26B43"/>
          </p15:clr>
        </p15:guide>
        <p15:guide id="21" orient="horz" pos="25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/>
        </p:nvSpPr>
        <p:spPr>
          <a:xfrm>
            <a:off x="0" y="-306408"/>
            <a:ext cx="13250761" cy="76685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50"/>
          </a:p>
        </p:txBody>
      </p:sp>
      <p:sp>
        <p:nvSpPr>
          <p:cNvPr id="4" name="Rectangle 3"/>
          <p:cNvSpPr/>
          <p:nvPr/>
        </p:nvSpPr>
        <p:spPr>
          <a:xfrm>
            <a:off x="0" y="7018019"/>
            <a:ext cx="12906179" cy="59855"/>
          </a:xfrm>
          <a:prstGeom prst="rect">
            <a:avLst/>
          </a:prstGeom>
          <a:solidFill>
            <a:schemeClr val="accent6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50" dirty="0">
              <a:solidFill>
                <a:schemeClr val="accent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7764" y="290341"/>
            <a:ext cx="4648927" cy="757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00" tIns="39000" rIns="39000" bIns="39000" rtlCol="0" anchor="t" anchorCtr="0"/>
          <a:lstStyle/>
          <a:p>
            <a:pPr algn="ctr"/>
            <a:endParaRPr lang="sv-SE" sz="3200" dirty="0">
              <a:solidFill>
                <a:schemeClr val="accent6"/>
              </a:solidFill>
              <a:latin typeface="Flama" pitchFamily="50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240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2029187-4E79-4170-A300-A53C3981E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47650"/>
            <a:ext cx="922020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89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92E1D431-3C72-4A62-BB40-CAF76D27D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261937"/>
            <a:ext cx="9124950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32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43EC0E2-B13C-4F88-A5BC-3AE78F43D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52412"/>
            <a:ext cx="922020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82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7E2C1E3E-5A9C-4D3E-98A7-4F5382146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47650"/>
            <a:ext cx="922020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28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/>
        </p:nvSpPr>
        <p:spPr>
          <a:xfrm>
            <a:off x="-136520" y="-858026"/>
            <a:ext cx="13713662" cy="7936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787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2AB2857-C266-4EC4-ADAC-624A2DA2E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442912"/>
            <a:ext cx="9220200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64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B6727F20-7B5A-4314-A6B5-569C3C7C1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" y="238125"/>
            <a:ext cx="8848725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69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09ADFABD-2F09-4C21-A638-19288E2B2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233362"/>
            <a:ext cx="90678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33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AD2171C-7917-4757-907C-61CB70A6E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62" y="261937"/>
            <a:ext cx="9210675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87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46608" y="6400800"/>
            <a:ext cx="770467" cy="536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50">
              <a:latin typeface="Flama" pitchFamily="50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47A4653-8716-499E-9595-5BC62D204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87" y="242887"/>
            <a:ext cx="9267825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13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E126861-DAEE-48F7-8075-492B9C623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266700"/>
            <a:ext cx="9020175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68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1FA4803-1DA7-4B10-9B68-E02304A1E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247650"/>
            <a:ext cx="912495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7621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Soft">
      <a:dk1>
        <a:srgbClr val="696B6B"/>
      </a:dk1>
      <a:lt1>
        <a:srgbClr val="FFFFFF"/>
      </a:lt1>
      <a:dk2>
        <a:srgbClr val="E4002B"/>
      </a:dk2>
      <a:lt2>
        <a:srgbClr val="9BD3DD"/>
      </a:lt2>
      <a:accent1>
        <a:srgbClr val="4FA1C4"/>
      </a:accent1>
      <a:accent2>
        <a:srgbClr val="A6CCCF"/>
      </a:accent2>
      <a:accent3>
        <a:srgbClr val="A9CE7D"/>
      </a:accent3>
      <a:accent4>
        <a:srgbClr val="FAC952"/>
      </a:accent4>
      <a:accent5>
        <a:srgbClr val="EA7C8D"/>
      </a:accent5>
      <a:accent6>
        <a:srgbClr val="000000"/>
      </a:accent6>
      <a:hlink>
        <a:srgbClr val="0093B2"/>
      </a:hlink>
      <a:folHlink>
        <a:srgbClr val="696B6B"/>
      </a:folHlink>
    </a:clrScheme>
    <a:fontScheme name="Custom 1">
      <a:majorFont>
        <a:latin typeface="Chronicle Text G2"/>
        <a:ea typeface=""/>
        <a:cs typeface=""/>
      </a:majorFont>
      <a:minorFont>
        <a:latin typeface="Chronicle Text G2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otx" id="{1427D539-84E0-4F68-AAF9-24562C8D085A}" vid="{62F151D5-7220-428A-A6CC-75514B6708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16048</TotalTime>
  <Words>6</Words>
  <Application>Microsoft Office PowerPoint</Application>
  <PresentationFormat>A4 (210 x 297 mm)</PresentationFormat>
  <Paragraphs>6</Paragraphs>
  <Slides>13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9" baseType="lpstr">
      <vt:lpstr>Arial</vt:lpstr>
      <vt:lpstr>Calibri</vt:lpstr>
      <vt:lpstr>Chronicle Text G2</vt:lpstr>
      <vt:lpstr>Flama</vt:lpstr>
      <vt:lpstr>Segoe UI</vt:lpstr>
      <vt:lpstr>Default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Cushman and Wakefield,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Klinga</dc:creator>
  <cp:lastModifiedBy>Håkan Rosander</cp:lastModifiedBy>
  <cp:revision>509</cp:revision>
  <cp:lastPrinted>2017-11-17T10:00:54Z</cp:lastPrinted>
  <dcterms:created xsi:type="dcterms:W3CDTF">2017-06-20T12:24:33Z</dcterms:created>
  <dcterms:modified xsi:type="dcterms:W3CDTF">2018-04-24T18:18:39Z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0bc4404-d96b-4544-9544-a30b749faca9_Enabled">
    <vt:lpwstr>True</vt:lpwstr>
  </property>
  <property fmtid="{D5CDD505-2E9C-101B-9397-08002B2CF9AE}" pid="3" name="MSIP_Label_f0bc4404-d96b-4544-9544-a30b749faca9_SiteId">
    <vt:lpwstr>176bdcf0-2ce3-4610-962a-d59c1f5ce9f6</vt:lpwstr>
  </property>
  <property fmtid="{D5CDD505-2E9C-101B-9397-08002B2CF9AE}" pid="4" name="MSIP_Label_f0bc4404-d96b-4544-9544-a30b749faca9_Ref">
    <vt:lpwstr>https://api.informationprotection.azure.com/api/176bdcf0-2ce3-4610-962a-d59c1f5ce9f6</vt:lpwstr>
  </property>
  <property fmtid="{D5CDD505-2E9C-101B-9397-08002B2CF9AE}" pid="5" name="MSIP_Label_f0bc4404-d96b-4544-9544-a30b749faca9_Owner">
    <vt:lpwstr>lasse.ahsberg@ica.se</vt:lpwstr>
  </property>
  <property fmtid="{D5CDD505-2E9C-101B-9397-08002B2CF9AE}" pid="6" name="MSIP_Label_f0bc4404-d96b-4544-9544-a30b749faca9_SetDate">
    <vt:lpwstr>2018-04-20T07:48:46.8557650+02:00</vt:lpwstr>
  </property>
  <property fmtid="{D5CDD505-2E9C-101B-9397-08002B2CF9AE}" pid="7" name="MSIP_Label_f0bc4404-d96b-4544-9544-a30b749faca9_Name">
    <vt:lpwstr>S3 (Intra-company)</vt:lpwstr>
  </property>
  <property fmtid="{D5CDD505-2E9C-101B-9397-08002B2CF9AE}" pid="8" name="MSIP_Label_f0bc4404-d96b-4544-9544-a30b749faca9_Application">
    <vt:lpwstr>Microsoft Azure Information Protection</vt:lpwstr>
  </property>
  <property fmtid="{D5CDD505-2E9C-101B-9397-08002B2CF9AE}" pid="9" name="MSIP_Label_f0bc4404-d96b-4544-9544-a30b749faca9_Extended_MSFT_Method">
    <vt:lpwstr>Automatic</vt:lpwstr>
  </property>
  <property fmtid="{D5CDD505-2E9C-101B-9397-08002B2CF9AE}" pid="10" name="Sensitivity">
    <vt:lpwstr>S3 (Intra-company)</vt:lpwstr>
  </property>
</Properties>
</file>